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8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61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388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59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0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53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40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603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674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503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58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368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2A9A2-2E6D-4189-9866-E791604C27A6}" type="datetimeFigureOut">
              <a:rPr lang="en-US" smtClean="0"/>
              <a:t>4/20/2020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C1C51C-7614-4F6C-8D89-A782A192D9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4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FF0000"/>
                </a:solidFill>
              </a:rPr>
              <a:t>Complete HR Leadership case </a:t>
            </a:r>
            <a:r>
              <a:rPr lang="en-US" sz="3600" dirty="0" smtClean="0">
                <a:solidFill>
                  <a:srgbClr val="FF0000"/>
                </a:solidFill>
              </a:rPr>
              <a:t>Study</a:t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3600" dirty="0" smtClean="0">
                <a:solidFill>
                  <a:srgbClr val="FF0000"/>
                </a:solidFill>
              </a:rPr>
              <a:t>Answer slide 5, 8 ,11 and 175 words of class discussion and reference should not be part of 175 words</a:t>
            </a:r>
            <a:r>
              <a:rPr lang="en-US" sz="4800" dirty="0" smtClean="0">
                <a:solidFill>
                  <a:srgbClr val="FF0000"/>
                </a:solidFill>
              </a:rPr>
              <a:t/>
            </a:r>
            <a:br>
              <a:rPr lang="en-US" sz="4800" dirty="0" smtClean="0">
                <a:solidFill>
                  <a:srgbClr val="FF0000"/>
                </a:solidFill>
              </a:rPr>
            </a:b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964267" y="3633152"/>
            <a:ext cx="7535333" cy="2056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5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590550"/>
            <a:ext cx="866775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1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37" y="614362"/>
            <a:ext cx="8696325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4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075" y="609600"/>
            <a:ext cx="870585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08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37" y="585787"/>
            <a:ext cx="8696325" cy="5686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725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600075"/>
            <a:ext cx="866775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10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595312"/>
            <a:ext cx="8686800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30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550" y="590550"/>
            <a:ext cx="87249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80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614362"/>
            <a:ext cx="8667750" cy="562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74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837" y="604837"/>
            <a:ext cx="8696325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1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619125"/>
            <a:ext cx="8667750" cy="561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8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650" y="600075"/>
            <a:ext cx="8648700" cy="565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69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9262" y="609600"/>
            <a:ext cx="8753475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8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Complete HR Leadership case Study Answer slide 5, 8 ,11 and 175 words of class discussion and reference should not be part of 175 words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Northrop Grumman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Complete HR Leadership case Study</dc:title>
  <dc:creator>Verma, Honey [US] (AS)</dc:creator>
  <cp:lastModifiedBy>Verma, Honey [US] (AS)</cp:lastModifiedBy>
  <cp:revision>2</cp:revision>
  <dcterms:created xsi:type="dcterms:W3CDTF">2020-04-20T18:02:50Z</dcterms:created>
  <dcterms:modified xsi:type="dcterms:W3CDTF">2020-04-20T20:17:47Z</dcterms:modified>
</cp:coreProperties>
</file>